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240750" cy="30240288"/>
  <p:notesSz cx="6858000" cy="9144000"/>
  <p:defaultTextStyle>
    <a:defPPr>
      <a:defRPr lang="zh-CN"/>
    </a:defPPr>
    <a:lvl1pPr marL="0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1pPr>
    <a:lvl2pPr marL="1235537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2pPr>
    <a:lvl3pPr marL="2471075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3pPr>
    <a:lvl4pPr marL="3706612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4pPr>
    <a:lvl5pPr marL="4942149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5pPr>
    <a:lvl6pPr marL="6177686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6pPr>
    <a:lvl7pPr marL="7413224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7pPr>
    <a:lvl8pPr marL="8648761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8pPr>
    <a:lvl9pPr marL="9884298" algn="l" defTabSz="2471075" rtl="0" eaLnBrk="1" latinLnBrk="0" hangingPunct="1">
      <a:defRPr sz="48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F8"/>
    <a:srgbClr val="D4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44" autoAdjust="0"/>
  </p:normalViewPr>
  <p:slideViewPr>
    <p:cSldViewPr snapToGrid="0">
      <p:cViewPr varScale="1">
        <p:scale>
          <a:sx n="25" d="100"/>
          <a:sy n="25" d="100"/>
        </p:scale>
        <p:origin x="3129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E6883-015F-4C0E-9208-D10B8FED9F78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44738" y="1143000"/>
            <a:ext cx="2168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E45E0-DDF3-4063-B630-748B6220C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22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E45E0-DDF3-4063-B630-748B6220C7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4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69D54-6E23-0A56-9148-C90F72CEA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5094" y="4949049"/>
            <a:ext cx="15930563" cy="105281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E0E50C-50D4-3257-E833-F86E1D545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5094" y="15883154"/>
            <a:ext cx="15930563" cy="730106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D7254-9EFF-5C69-50A5-C2E31CF8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68E5E7-0C64-B6F5-814A-570962177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1E405-9565-A77E-F24E-3337F11D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76B56-67B0-B4FF-DCA0-73D4FC4B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00F8D0-6D2B-DF1E-BF44-B18369183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2D3A27-A55E-E976-3975-EBE4BCBA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91C6E-A137-9A45-5FAF-90A421E27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3CD7F-EC9F-1FC2-2BA4-530C8455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730DD7E-9EDF-E043-10FF-6F809CF68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5200412" y="1610015"/>
            <a:ext cx="4580037" cy="2562724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618949-6E06-16B6-FFAF-AC32ECA39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60301" y="1610015"/>
            <a:ext cx="13474601" cy="2562724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9B0BB3-F310-1CEA-2645-D93551E1F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DCC7DF-5F84-CFB4-D23B-F79F2C27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B98B84-F9E2-06B8-C0AB-4E0BFA13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514ECD-1933-989C-73D2-F6E1C9F9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63B248-2D66-6896-8063-1D17F0F92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49F42B-9698-1475-8FC6-96BE4D1F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D37456-EB24-952C-DFAF-82F6D0BF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42DEF4-F06E-8F91-8CC8-A9AB0AE0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9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AE5FAD-C574-7864-9110-58327F49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39" y="7539076"/>
            <a:ext cx="18320147" cy="1257911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027B7D-2D67-3329-85E9-0A47B67C7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9239" y="20237197"/>
            <a:ext cx="18320147" cy="661506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40117A-603B-F682-803A-E8A8C7AC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C1A927-37AC-1EAC-0B25-65834003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F48DA5-1CB3-E5F9-189B-9A26CB53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5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FBC6D-D720-5C34-47B8-7C30BBC1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E83148-6367-CF1A-D104-5DF5DAE79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0301" y="8050077"/>
            <a:ext cx="9027319" cy="191871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F9EC54-EB9F-E537-E5EA-28D0D17E7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3130" y="8050077"/>
            <a:ext cx="9027319" cy="191871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A55152-AC2B-F0C3-C68E-10992705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26D78E-F693-3A5D-885A-AB6D9C23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28FC25-0051-4696-2904-86D051BB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4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A050D-2250-5235-20FB-A7CED340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68" y="1610017"/>
            <a:ext cx="18320147" cy="584505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4AFED6-99F7-E967-3218-695291AF0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069" y="7413073"/>
            <a:ext cx="8985832" cy="36330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5242D3-4DF9-7328-95ED-CC7B42F3C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3069" y="11046105"/>
            <a:ext cx="8985832" cy="162471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78F568D-32E0-58D4-3EDC-28C537F3B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753130" y="7413073"/>
            <a:ext cx="9030085" cy="36330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7F84703-EAAE-8F9B-9BE5-C68B87F65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753130" y="11046105"/>
            <a:ext cx="9030085" cy="162471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95F97C7-58A1-941A-29E7-65E1B7338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7DA253-44D0-539F-7677-1EB1A83B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441A864-8F61-E741-170C-5E6476BD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6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E0618-5FE7-1F51-D2BB-767500C6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AC5D20-B4E5-204E-698C-8F68F936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DEE389-9E95-17A0-DC56-FAC76A5E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0DE5D0-0DCE-D60D-9A90-8FD30D6B6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E6B00C3-A9A0-48B6-6594-9920F22B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AB8D41-551C-40F9-0B78-E7587C27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5EFB5E-00F5-522D-FFF8-2EB6F76E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BF57C-DDDC-B877-3FD0-36EB0DF2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69" y="2016019"/>
            <a:ext cx="6850694" cy="7056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5A40E-80D3-335C-E3A1-CDE17782F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0085" y="4354044"/>
            <a:ext cx="10753130" cy="214902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B83931-FEDA-E1E1-6121-DA820E40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3069" y="9072087"/>
            <a:ext cx="6850694" cy="168071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AE283C-36F9-E441-064B-45CE3BBC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51FD4C-8F78-5E88-F247-C5567360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9FA8B1-549A-5B37-1877-D88C0E08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1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344E5-5113-3F32-023F-4B77695D6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69" y="2016019"/>
            <a:ext cx="6850694" cy="7056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0A234A6-D6C3-AF7D-4151-D4D9B394D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030085" y="4354044"/>
            <a:ext cx="10753130" cy="214902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59D6D2-8638-434D-5F3B-59E9C4912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3069" y="9072087"/>
            <a:ext cx="6850694" cy="168071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214684-8194-AB1B-F005-A3D49EA3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81FBCD-8A1C-C193-38AA-87FDB064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3F8873-30F2-D7C0-3CBF-BC2B2001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7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DFC5F84-97A3-BF99-D4F0-B3845BD32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302" y="1610017"/>
            <a:ext cx="18320147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1C7B6D-8CAE-88FA-A9DB-22B23FCE7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0302" y="8050077"/>
            <a:ext cx="18320147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B0084F-AB0B-46E1-C24A-2B6AEB7FA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0301" y="28028269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ED85C-7D28-42EA-9A21-D0610E853E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17D8AE-D75E-71CC-03FD-D6FC14B88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35999" y="28028269"/>
            <a:ext cx="7168753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D23471-76F7-0D03-1B24-9CE43BB59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01280" y="28028269"/>
            <a:ext cx="4779169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75FFA-21C9-4FE8-89BC-F0D54C4FF9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F28096-DEF8-4BCF-B023-102FE0E699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44"/>
            <a:ext cx="21240750" cy="318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1FAF4B-DCB3-460D-8A98-55D6484FF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8BFDB6-B09D-4391-B23D-03919A1F52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7F2989D2-9DAA-4E01-A97D-9FFD9890060A}"/>
              </a:ext>
            </a:extLst>
          </p:cNvPr>
          <p:cNvSpPr/>
          <p:nvPr/>
        </p:nvSpPr>
        <p:spPr>
          <a:xfrm>
            <a:off x="0" y="28873948"/>
            <a:ext cx="21240750" cy="711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8" name="Picture 4" descr="Home - IEEE Power Electronics Society">
            <a:extLst>
              <a:ext uri="{FF2B5EF4-FFF2-40B4-BE49-F238E27FC236}">
                <a16:creationId xmlns:a16="http://schemas.microsoft.com/office/drawing/2014/main" id="{1F3AEF0F-C14B-4C67-A96D-20CF4EFA7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52" y="29041800"/>
            <a:ext cx="2788046" cy="11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ile:IEEE logo.svg - Wikimedia Commons">
            <a:extLst>
              <a:ext uri="{FF2B5EF4-FFF2-40B4-BE49-F238E27FC236}">
                <a16:creationId xmlns:a16="http://schemas.microsoft.com/office/drawing/2014/main" id="{97D6B07B-E649-4E14-AE14-7908F646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8" y="29041800"/>
            <a:ext cx="2091036" cy="11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21A5C3-A253-46D3-908E-218A2709B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0732" y="29176583"/>
            <a:ext cx="5570308" cy="90664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FD65623-218D-460B-A7DD-AA8772905CA3}"/>
              </a:ext>
            </a:extLst>
          </p:cNvPr>
          <p:cNvSpPr txBox="1">
            <a:spLocks/>
          </p:cNvSpPr>
          <p:nvPr/>
        </p:nvSpPr>
        <p:spPr>
          <a:xfrm>
            <a:off x="-1352550" y="3398767"/>
            <a:ext cx="23279100" cy="80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/>
              <a:t>PAPER TITLE PAPER TITLE PAPER TITLE PAPER TITLE PAPER TITLE  PAPER TITLE PAPER TITLE</a:t>
            </a:r>
            <a:endParaRPr lang="en-US" sz="28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912A9FE-5E56-4CC9-98DE-4650F1F0D536}"/>
              </a:ext>
            </a:extLst>
          </p:cNvPr>
          <p:cNvSpPr txBox="1">
            <a:spLocks/>
          </p:cNvSpPr>
          <p:nvPr/>
        </p:nvSpPr>
        <p:spPr>
          <a:xfrm>
            <a:off x="5768601" y="4073777"/>
            <a:ext cx="8536056" cy="668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Author(s) Name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 Author(s) Name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, Author(s) Name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….</a:t>
            </a:r>
          </a:p>
        </p:txBody>
      </p:sp>
    </p:spTree>
    <p:extLst>
      <p:ext uri="{BB962C8B-B14F-4D97-AF65-F5344CB8AC3E}">
        <p14:creationId xmlns:p14="http://schemas.microsoft.com/office/powerpoint/2010/main" val="2050676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34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Ting Shi</dc:creator>
  <cp:lastModifiedBy>Administrator</cp:lastModifiedBy>
  <cp:revision>14</cp:revision>
  <dcterms:created xsi:type="dcterms:W3CDTF">2023-05-12T13:55:01Z</dcterms:created>
  <dcterms:modified xsi:type="dcterms:W3CDTF">2023-05-18T12:31:59Z</dcterms:modified>
</cp:coreProperties>
</file>