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43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2B9F7-C2BB-440F-A90A-6FE9778870E2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37DE0-6A2E-46DE-9A99-E916CCD0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5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C1C6-32CB-40DA-9020-0E097C44E109}" type="datetime1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20B4-FC86-4E60-84F3-5354D2278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2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468BCE-D55A-4C6C-A297-BB504D644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6" b="3169"/>
          <a:stretch/>
        </p:blipFill>
        <p:spPr>
          <a:xfrm>
            <a:off x="11353800" y="6356354"/>
            <a:ext cx="838200" cy="501646"/>
          </a:xfrm>
          <a:prstGeom prst="rect">
            <a:avLst/>
          </a:prstGeom>
        </p:spPr>
      </p:pic>
      <p:sp>
        <p:nvSpPr>
          <p:cNvPr id="8" name="Segnaposto numero diapositiva 5"/>
          <p:cNvSpPr txBox="1">
            <a:spLocks/>
          </p:cNvSpPr>
          <p:nvPr userDrawn="1"/>
        </p:nvSpPr>
        <p:spPr>
          <a:xfrm>
            <a:off x="10648949" y="6542501"/>
            <a:ext cx="1489435" cy="296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F9989C-DCC3-4BF9-8263-64584E5A4164}" type="slidenum">
              <a:rPr lang="it-IT" sz="1800" smtClean="0">
                <a:solidFill>
                  <a:srgbClr val="002060"/>
                </a:solidFill>
              </a:rPr>
              <a:pPr algn="r"/>
              <a:t>‹#›</a:t>
            </a:fld>
            <a:r>
              <a:rPr lang="it-IT" sz="1800" dirty="0">
                <a:solidFill>
                  <a:srgbClr val="002060"/>
                </a:solidFill>
              </a:rPr>
              <a:t>/XX</a:t>
            </a:r>
          </a:p>
        </p:txBody>
      </p:sp>
      <p:sp>
        <p:nvSpPr>
          <p:cNvPr id="10" name="Rectangle 22"/>
          <p:cNvSpPr/>
          <p:nvPr userDrawn="1"/>
        </p:nvSpPr>
        <p:spPr>
          <a:xfrm flipV="1">
            <a:off x="0" y="6202681"/>
            <a:ext cx="12172950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egnaposto piè di pagina 18"/>
          <p:cNvSpPr txBox="1">
            <a:spLocks/>
          </p:cNvSpPr>
          <p:nvPr userDrawn="1"/>
        </p:nvSpPr>
        <p:spPr>
          <a:xfrm>
            <a:off x="5146825" y="6287791"/>
            <a:ext cx="6206975" cy="638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0" i="1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Paper title paper title paper title paper title paper title paper title paper title paper title paper title paper title  -  </a:t>
            </a:r>
            <a:r>
              <a:rPr lang="en-US" sz="1400" b="1" i="0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Presenter name</a:t>
            </a:r>
          </a:p>
        </p:txBody>
      </p:sp>
      <p:pic>
        <p:nvPicPr>
          <p:cNvPr id="16" name="Picture 4" descr="Home - IEEE Power Electronics Society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343225"/>
            <a:ext cx="1219200" cy="48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File:IEEE logo.svg - Wikimedia Common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343650"/>
            <a:ext cx="914399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7CB8835-69ED-4A15-A4E6-45C0AFC12C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27" y="76200"/>
            <a:ext cx="3200400" cy="7475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A200C7E-50FA-4B9D-8EB4-09EAB53395B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14600" y="6387204"/>
            <a:ext cx="2435868" cy="3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4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6" b="3169"/>
          <a:stretch/>
        </p:blipFill>
        <p:spPr>
          <a:xfrm>
            <a:off x="6580711" y="6356355"/>
            <a:ext cx="5611290" cy="501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CADD-4895-46EF-B1F2-58478F3D5B14}" type="datetime1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20B4-FC86-4E60-84F3-5354D2278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21FF-7906-4989-BD01-D03968A18C03}" type="datetime1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20B4-FC86-4E60-84F3-5354D2278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768" y="1862641"/>
            <a:ext cx="10611264" cy="80628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PAPER TITLE PAPER TITLE PAPER TITLE PAPER TITLE PAPER TITLE  PAPER TITLE PAPER TITLE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257800" y="3733800"/>
            <a:ext cx="6554028" cy="1294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aseline="30000" dirty="0">
                <a:solidFill>
                  <a:schemeClr val="tx1"/>
                </a:solidFill>
              </a:rPr>
              <a:t>1 </a:t>
            </a:r>
            <a:r>
              <a:rPr lang="en-US" sz="2000" dirty="0">
                <a:solidFill>
                  <a:schemeClr val="tx1"/>
                </a:solidFill>
              </a:rPr>
              <a:t>Author(s) Affiliation</a:t>
            </a:r>
          </a:p>
          <a:p>
            <a:pPr marL="355600" algn="l"/>
            <a:r>
              <a:rPr lang="en-US" sz="2000" baseline="30000" dirty="0">
                <a:solidFill>
                  <a:schemeClr val="tx1"/>
                </a:solidFill>
              </a:rPr>
              <a:t>2 </a:t>
            </a:r>
            <a:r>
              <a:rPr lang="en-US" sz="2000" dirty="0">
                <a:solidFill>
                  <a:schemeClr val="tx1"/>
                </a:solidFill>
              </a:rPr>
              <a:t>Author(s) Affiliation</a:t>
            </a:r>
          </a:p>
          <a:p>
            <a:pPr marL="723900" algn="l"/>
            <a:r>
              <a:rPr lang="en-US" sz="2000" baseline="30000" dirty="0">
                <a:solidFill>
                  <a:schemeClr val="tx1"/>
                </a:solidFill>
              </a:rPr>
              <a:t>3,4,5 </a:t>
            </a:r>
            <a:r>
              <a:rPr lang="en-US" sz="2000" dirty="0">
                <a:solidFill>
                  <a:schemeClr val="tx1"/>
                </a:solidFill>
              </a:rPr>
              <a:t>Author(s) Affiliation</a:t>
            </a:r>
          </a:p>
        </p:txBody>
      </p:sp>
      <p:pic>
        <p:nvPicPr>
          <p:cNvPr id="12" name="Picture 4" descr="Home - IEEE Power Electronics Soc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19800"/>
            <a:ext cx="181207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980372" y="3065251"/>
            <a:ext cx="8536056" cy="668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Author(s) Name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Author(s) Name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Author(s) Name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….</a:t>
            </a:r>
          </a:p>
        </p:txBody>
      </p:sp>
      <p:pic>
        <p:nvPicPr>
          <p:cNvPr id="15" name="Picture 8" descr="File:IEEE logo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127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0EA5B4-3263-4116-B015-68BFC1688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12" y="6216193"/>
            <a:ext cx="2891288" cy="4705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975B94-BB52-4AA7-A277-7F97153EC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"/>
            <a:ext cx="12192000" cy="18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4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7399" y="141104"/>
            <a:ext cx="11590528" cy="6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800"/>
              </a:spcAft>
              <a:buClr>
                <a:srgbClr val="C00000"/>
              </a:buClr>
              <a:buSzPct val="100000"/>
            </a:pPr>
            <a:r>
              <a:rPr lang="en-US" sz="3600" u="sng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  <a:endParaRPr lang="en-US" sz="3200" b="1" u="sng" cap="sm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5525" y="1143000"/>
            <a:ext cx="112492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  <a:p>
            <a:pPr marL="971550" lvl="1" indent="-5143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text;</a:t>
            </a:r>
          </a:p>
          <a:p>
            <a:pPr marL="971550" lvl="1" indent="-5143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76200" y="3276600"/>
            <a:ext cx="120967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text;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text.</a:t>
            </a:r>
          </a:p>
        </p:txBody>
      </p:sp>
    </p:spTree>
    <p:extLst>
      <p:ext uri="{BB962C8B-B14F-4D97-AF65-F5344CB8AC3E}">
        <p14:creationId xmlns:p14="http://schemas.microsoft.com/office/powerpoint/2010/main" val="82867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CE">
      <a:dk1>
        <a:sysClr val="windowText" lastClr="000000"/>
      </a:dk1>
      <a:lt1>
        <a:sysClr val="window" lastClr="FFFFFF"/>
      </a:lt1>
      <a:dk2>
        <a:srgbClr val="41459C"/>
      </a:dk2>
      <a:lt2>
        <a:srgbClr val="FFFFFF"/>
      </a:lt2>
      <a:accent1>
        <a:srgbClr val="B6E4FA"/>
      </a:accent1>
      <a:accent2>
        <a:srgbClr val="66BC4F"/>
      </a:accent2>
      <a:accent3>
        <a:srgbClr val="17A4C9"/>
      </a:accent3>
      <a:accent4>
        <a:srgbClr val="41459C"/>
      </a:accent4>
      <a:accent5>
        <a:srgbClr val="17A4C9"/>
      </a:accent5>
      <a:accent6>
        <a:srgbClr val="66BC4F"/>
      </a:accent6>
      <a:hlink>
        <a:srgbClr val="B6E4FA"/>
      </a:hlink>
      <a:folHlink>
        <a:srgbClr val="414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70</Words>
  <Application>Microsoft Office PowerPoint</Application>
  <PresentationFormat>宽屏</PresentationFormat>
  <Paragraphs>12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</dc:title>
  <dc:creator>mlendl</dc:creator>
  <cp:lastModifiedBy>Administrator</cp:lastModifiedBy>
  <cp:revision>37</cp:revision>
  <dcterms:created xsi:type="dcterms:W3CDTF">2015-08-06T17:00:15Z</dcterms:created>
  <dcterms:modified xsi:type="dcterms:W3CDTF">2023-05-18T12:31:17Z</dcterms:modified>
</cp:coreProperties>
</file>